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2" r:id="rId16"/>
    <p:sldId id="273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</a:t>
            </a:r>
            <a:r>
              <a:rPr lang="ru-RU" altLang="ru-RU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endParaRPr lang="ru-RU" altLang="ru-RU" sz="32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0" y="240779"/>
            <a:ext cx="914399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1600" dirty="0" smtClean="0">
                <a:solidFill>
                  <a:srgbClr val="0033CC"/>
                </a:solidFill>
                <a:latin typeface="Arial Black" pitchFamily="34" charset="0"/>
              </a:rPr>
              <a:t>муниципальное дошкольное  образовательное учреждение </a:t>
            </a:r>
          </a:p>
          <a:p>
            <a:pPr algn="ctr"/>
            <a:r>
              <a:rPr lang="ru-RU" sz="1600" dirty="0" smtClean="0">
                <a:solidFill>
                  <a:srgbClr val="0033CC"/>
                </a:solidFill>
                <a:latin typeface="Arial Black" pitchFamily="34" charset="0"/>
              </a:rPr>
              <a:t>«Детский сад № 100 «</a:t>
            </a:r>
            <a:r>
              <a:rPr lang="ru-RU" sz="1600" dirty="0" err="1" smtClean="0">
                <a:solidFill>
                  <a:srgbClr val="0033CC"/>
                </a:solidFill>
                <a:latin typeface="Arial Black" pitchFamily="34" charset="0"/>
              </a:rPr>
              <a:t>Цветик-семицветик</a:t>
            </a:r>
            <a:r>
              <a:rPr lang="ru-RU" sz="1600" dirty="0" smtClean="0">
                <a:solidFill>
                  <a:srgbClr val="0033CC"/>
                </a:solidFill>
                <a:latin typeface="Arial Black" pitchFamily="34" charset="0"/>
              </a:rPr>
              <a:t>»</a:t>
            </a:r>
          </a:p>
          <a:p>
            <a:pPr algn="ctr"/>
            <a:r>
              <a:rPr lang="ru-RU" sz="1600" dirty="0" smtClean="0">
                <a:solidFill>
                  <a:srgbClr val="0033CC"/>
                </a:solidFill>
                <a:latin typeface="Arial Black" pitchFamily="34" charset="0"/>
              </a:rPr>
              <a:t> г. Волжский Волгоградской области»</a:t>
            </a:r>
          </a:p>
          <a:p>
            <a:pPr algn="ctr"/>
            <a:r>
              <a:rPr lang="ru-RU" sz="1600" dirty="0" smtClean="0">
                <a:solidFill>
                  <a:srgbClr val="0033CC"/>
                </a:solidFill>
                <a:latin typeface="Arial Black" pitchFamily="34" charset="0"/>
              </a:rPr>
              <a:t>(МДОУ </a:t>
            </a:r>
            <a:r>
              <a:rPr lang="ru-RU" sz="1600" dirty="0" err="1" smtClean="0">
                <a:solidFill>
                  <a:srgbClr val="0033CC"/>
                </a:solidFill>
                <a:latin typeface="Arial Black" pitchFamily="34" charset="0"/>
              </a:rPr>
              <a:t>д</a:t>
            </a:r>
            <a:r>
              <a:rPr lang="ru-RU" sz="1600" dirty="0" smtClean="0">
                <a:solidFill>
                  <a:srgbClr val="0033CC"/>
                </a:solidFill>
                <a:latin typeface="Arial Black" pitchFamily="34" charset="0"/>
              </a:rPr>
              <a:t>/с № 100)</a:t>
            </a:r>
          </a:p>
          <a:p>
            <a:r>
              <a:rPr lang="ru-RU" b="1" dirty="0" smtClean="0">
                <a:solidFill>
                  <a:srgbClr val="0033CC"/>
                </a:solidFill>
              </a:rPr>
              <a:t> </a:t>
            </a:r>
            <a:endParaRPr lang="ru-RU" dirty="0" smtClean="0">
              <a:solidFill>
                <a:srgbClr val="0033CC"/>
              </a:solidFill>
            </a:endParaRPr>
          </a:p>
          <a:p>
            <a:pPr algn="ctr"/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894314" y="6154275"/>
            <a:ext cx="17596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Волжский, 2023</a:t>
            </a:r>
            <a:endParaRPr lang="ru-RU" altLang="ru-RU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8529" y="3328504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0812" y="587078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4699000" y="152698"/>
            <a:ext cx="228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Условия реализации Программы </a:t>
            </a:r>
            <a:endParaRPr lang="ru-RU" sz="2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29205" y="442528"/>
            <a:ext cx="810227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Условия реализации </a:t>
            </a: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Программы </a:t>
            </a:r>
            <a:endParaRPr lang="ru-RU" sz="2800" b="1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52291" y="1400537"/>
            <a:ext cx="701506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ru-RU" b="1" dirty="0" smtClean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Кадровые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ru-RU" b="1" dirty="0" smtClean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Развивающая предметно-пространственная среда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ru-RU" b="1" dirty="0" smtClean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Психолого-педагогические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ru-RU" b="1" dirty="0" smtClean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Материально-технические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ru-RU" b="1" dirty="0" smtClean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Финансовые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Arial Black" pitchFamily="34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Arial Black" pitchFamily="34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42696" y="1176911"/>
            <a:ext cx="2808312" cy="4521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20072" y="1161857"/>
            <a:ext cx="2808312" cy="44664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3810" y="4709166"/>
            <a:ext cx="3312368" cy="3786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405114"/>
            <a:ext cx="6399684" cy="93565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Формы работы по взаимодействию </a:t>
            </a:r>
            <a:r>
              <a:rPr lang="ru-RU" alt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с </a:t>
            </a:r>
            <a:r>
              <a:rPr lang="ru-RU" altLang="ru-RU" sz="2000" b="1" dirty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v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=""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393539"/>
            <a:ext cx="713056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Arial Black" pitchFamily="34" charset="0"/>
                <a:ea typeface="Times New Roman" panose="02020603050405020304" pitchFamily="18" charset="0"/>
              </a:rPr>
              <a:t>Программа воспитания</a:t>
            </a:r>
            <a:endParaRPr lang="ru-RU" sz="2800" dirty="0">
              <a:solidFill>
                <a:srgbClr val="FF0000"/>
              </a:solidFill>
              <a:latin typeface="Arial Black" pitchFamily="34" charset="0"/>
              <a:ea typeface="Times New Roman" panose="02020603050405020304" pitchFamily="18" charset="0"/>
            </a:endParaRPr>
          </a:p>
          <a:p>
            <a:pPr indent="342900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Волгоградской области.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1236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588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397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</a:p>
          <a:p>
            <a:pPr marL="271463"/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Патриотическое 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71463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</a:p>
          <a:p>
            <a:pPr marL="271463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algn="just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algn="just">
              <a:tabLst>
                <a:tab pos="35877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algn="just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algn="just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4642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0502" y="3081761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06994" y="300274"/>
            <a:ext cx="72008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России от 25.11.2022 N 1028</a:t>
            </a:r>
            <a:b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федеральной образовательной программы дошкольного образования"</a:t>
            </a:r>
            <a:b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31148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=""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0033CC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62205" y="358255"/>
            <a:ext cx="5030160" cy="646331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36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содержит :</a:t>
            </a: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9763" y="1113706"/>
            <a:ext cx="61245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Обязательную инвариантную часть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94482" y="1923703"/>
            <a:ext cx="7940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Вариативную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часть,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формируемую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участниками  образовательных отношений 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52" y="1285877"/>
            <a:ext cx="3000375" cy="78581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86188" y="1285875"/>
            <a:ext cx="4786312" cy="121443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5750" y="2643188"/>
            <a:ext cx="2571750" cy="78581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143250" y="2643188"/>
            <a:ext cx="3143250" cy="78581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00813" y="2643188"/>
            <a:ext cx="2500312" cy="78581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786322" y="208343"/>
            <a:ext cx="5554663" cy="566822"/>
          </a:xfrm>
          <a:prstGeom prst="rect">
            <a:avLst/>
          </a:prstGeom>
        </p:spPr>
        <p:txBody>
          <a:bodyPr wrap="square"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36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noFill/>
          <a:ln>
            <a:solidFill>
              <a:srgbClr val="C0000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noFill/>
          <a:ln>
            <a:solidFill>
              <a:srgbClr val="C0000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  <a:noFill/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noFill/>
          <a:ln>
            <a:solidFill>
              <a:srgbClr val="C0000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noFill/>
          <a:ln>
            <a:solidFill>
              <a:srgbClr val="C0000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noFill/>
          <a:ln>
            <a:solidFill>
              <a:srgbClr val="C0000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405114" y="613458"/>
            <a:ext cx="8426370" cy="4183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образовательные области</a:t>
            </a:r>
            <a:r>
              <a:rPr lang="ru-RU" altLang="ru-RU" sz="2000" dirty="0" smtClean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u-RU" altLang="ru-RU" dirty="0">
              <a:solidFill>
                <a:srgbClr val="C00000"/>
              </a:solidFill>
              <a:latin typeface="Arial Black" pitchFamily="34" charset="0"/>
              <a:cs typeface="Times New Roman" panose="02020603050405020304" pitchFamily="18" charset="0"/>
            </a:endParaRPr>
          </a:p>
          <a:p>
            <a:pPr>
              <a:buClrTx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>
              <a:buClrTx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«Речевое развитие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buClrTx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– коммуникативное развитие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buClrTx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None/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=""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1392</Words>
  <Application>Microsoft Office PowerPoint</Application>
  <PresentationFormat>Экран (4:3)</PresentationFormat>
  <Paragraphs>157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Краткая презентация  образовательной программы дошкольного образовательного учреждения</vt:lpstr>
      <vt:lpstr>Слайд 2</vt:lpstr>
      <vt:lpstr>Слайд 3</vt:lpstr>
      <vt:lpstr>Слайд 4</vt:lpstr>
      <vt:lpstr>Слайд 5</vt:lpstr>
      <vt:lpstr>Слайд 6</vt:lpstr>
      <vt:lpstr>Структура программы</vt:lpstr>
      <vt:lpstr>Слайд 8</vt:lpstr>
      <vt:lpstr>Слайд 9</vt:lpstr>
      <vt:lpstr>Слайд 10</vt:lpstr>
      <vt:lpstr>Слайд 11</vt:lpstr>
      <vt:lpstr>Слайд 12</vt:lpstr>
      <vt:lpstr>        Формы работы по взаимодействию  с родителями</vt:lpstr>
      <vt:lpstr>Слайд 14</vt:lpstr>
      <vt:lpstr>Слайд 15</vt:lpstr>
      <vt:lpstr>Слайд 16</vt:lpstr>
      <vt:lpstr>Слайд 17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c400</cp:lastModifiedBy>
  <cp:revision>25</cp:revision>
  <dcterms:created xsi:type="dcterms:W3CDTF">2023-08-02T09:43:03Z</dcterms:created>
  <dcterms:modified xsi:type="dcterms:W3CDTF">2023-12-27T11:12:42Z</dcterms:modified>
</cp:coreProperties>
</file>