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6" r:id="rId3"/>
    <p:sldId id="280" r:id="rId4"/>
    <p:sldId id="282" r:id="rId5"/>
    <p:sldId id="281" r:id="rId6"/>
    <p:sldId id="284" r:id="rId7"/>
    <p:sldId id="283" r:id="rId8"/>
    <p:sldId id="285" r:id="rId9"/>
    <p:sldId id="287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родителями</a:t>
            </a:r>
          </a:p>
        </p:txBody>
      </p:sp>
      <p:pic>
        <p:nvPicPr>
          <p:cNvPr id="7170" name="Picture 2" descr="C:\3 Фото дети дс 100\22-23\0-02-05-4ec1746212b8594d676a44f94c9bce89d7fd24ceac65ff3536569517906ed7ea_bbe644d19a2159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500325" cy="56252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3 Фото дети дс 100\22-23\0-02-05-6a2d968b75e03fe6c7367a159825b6e803f7c5989ce2bfe5c5d3a8e99c6d4505_53517ca841406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14098" cy="590418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892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детско-родительское творчество «Моя семья!»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3 Фото дети дс 100\21-22\1 Осень\0-02-05-8cde88ed79c298275c5a76b7d9720863fde0bd5aaecedd9db034f3d7ed538a3e_c441b38f1a0cd2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341" y="3447256"/>
            <a:ext cx="4547659" cy="3410744"/>
          </a:xfrm>
          <a:prstGeom prst="rect">
            <a:avLst/>
          </a:prstGeom>
          <a:noFill/>
        </p:spPr>
      </p:pic>
      <p:pic>
        <p:nvPicPr>
          <p:cNvPr id="5123" name="Picture 3" descr="C:\3 Фото дети дс 100\21-22\1 Осень\Субботник 2022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99992" cy="37012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365104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Arial Black" pitchFamily="34" charset="0"/>
              </a:rPr>
              <a:t>Совместные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Arial Black" pitchFamily="34" charset="0"/>
              </a:rPr>
              <a:t> субботники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98072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Arial Black" pitchFamily="34" charset="0"/>
              </a:rPr>
              <a:t>Помощь 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Arial Black" pitchFamily="34" charset="0"/>
              </a:rPr>
              <a:t>в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Arial Black" pitchFamily="34" charset="0"/>
              </a:rPr>
              <a:t>оформлении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3 Фото дети дс 100\21-22\4 ЛОП\семья с родитедями\0-02-05-2df6eca9664faf1b6b624a5d2bb05b4fe18a6726f715b9f3a2cb095c4b5ad6b3_7eae3b0bd1dfd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0"/>
            <a:ext cx="4427984" cy="3266728"/>
          </a:xfrm>
          <a:prstGeom prst="rect">
            <a:avLst/>
          </a:prstGeom>
          <a:noFill/>
        </p:spPr>
      </p:pic>
      <p:pic>
        <p:nvPicPr>
          <p:cNvPr id="1027" name="Picture 3" descr="C:\3 Фото дети дс 100\21-22\4 ЛОП\семья с родитедями\0-02-05-93e166123ec49dad688c0056db70bde59ad82716f32f9f29ae69bd5e837c2bec_3040a71934c0fb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12" y="3563634"/>
            <a:ext cx="4392488" cy="3294366"/>
          </a:xfrm>
          <a:prstGeom prst="rect">
            <a:avLst/>
          </a:prstGeom>
          <a:noFill/>
        </p:spPr>
      </p:pic>
      <p:pic>
        <p:nvPicPr>
          <p:cNvPr id="1028" name="Picture 4" descr="C:\3 Фото дети дс 100\21-22\4 ЛОП\семья с родитедями\0-02-05-6917b2c06413c8048e1026525630d99983772bc757edcc9c3375f6f08b460514_b7b81ca521cd5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617513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620688"/>
            <a:ext cx="26869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+mj-lt"/>
              </a:rPr>
              <a:t>Совместные</a:t>
            </a:r>
          </a:p>
          <a:p>
            <a:r>
              <a:rPr lang="ru-RU" sz="3200" b="1" dirty="0" smtClean="0">
                <a:solidFill>
                  <a:srgbClr val="009900"/>
                </a:solidFill>
                <a:latin typeface="+mj-lt"/>
              </a:rPr>
              <a:t> мероприятия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3 Фото дети дс 100\18-19\февраль-март\23 с папами\IMG_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356992"/>
            <a:ext cx="4668011" cy="35010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3 Фото дети дс 100\22-23\Бабушки\0-02-05-2a88b8ac73e1267b93e0abb306d0db23992eb53d19ad84f5b688a897f95f54de_f057db2da05eac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4083918" cy="54452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3 Фото дети дс 100\22-23\0-02-05-64e0d33a3730671a660e3967b0c7a8973ffe1aad8c06cbc530460a24bb6f17f2_d64ec99a84a951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36504" cy="340237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3 Фото дети дс 100\20-21\Папина бутса\0-02-05-7ad31b253d6edd7e39915cf3adbd4ed713a1884535597e7999bcd5336675b05c_64d6335f52dce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940152" cy="2739895"/>
          </a:xfrm>
          <a:prstGeom prst="rect">
            <a:avLst/>
          </a:prstGeom>
          <a:noFill/>
        </p:spPr>
      </p:pic>
      <p:pic>
        <p:nvPicPr>
          <p:cNvPr id="2052" name="Picture 4" descr="C:\3 Фото дети дс 100\20-21\Папина бутса\0-02-05-2b3e9406b650ef2adf436aa509ce8eb3116a5464b0ca478055fd210a753f9d7c_a1a4467c3dd6e2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4091946" cy="3068960"/>
          </a:xfrm>
          <a:prstGeom prst="rect">
            <a:avLst/>
          </a:prstGeom>
          <a:noFill/>
        </p:spPr>
      </p:pic>
      <p:pic>
        <p:nvPicPr>
          <p:cNvPr id="5" name="Picture 2" descr="C:\3 Фото дети дс 100\19-20\Конкурс в авангарде семья\0-02-05-b27164f026f809edec5ab376fce1c72d7122e9191f9fd0bbebb0d3d0934c0767_4c6ef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091947" cy="30689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188640"/>
            <a:ext cx="302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и семья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3 Фото дети дс 100\22-23\0-02-05-48c176760cb58186181fcbd8e466d1657a1fce546373f7ed8ac73afcfce6a0a1_90d61fcb6035ae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245936" cy="56612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012160" y="476672"/>
            <a:ext cx="27142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 </a:t>
            </a:r>
          </a:p>
          <a:p>
            <a:pPr algn="ctr"/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endParaRPr lang="ru-RU" sz="3600" dirty="0"/>
          </a:p>
        </p:txBody>
      </p:sp>
      <p:pic>
        <p:nvPicPr>
          <p:cNvPr id="3075" name="Picture 3" descr="C:\3 Фото дети дс 100\22-23\0-02-05-5307d096657ad96472b68753ca1b4996225dd3cb8547f806eb6f69d3a9d954c8_6013469ed508a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79" y="2852936"/>
            <a:ext cx="4764021" cy="35730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3 Фото дети дс 100\22-23\0-02-05-24b37a9236aade88122c8cabab2c0b33bd3c02926bebc3b00d7de87ee87301b3_1a13aa1ff493d8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8" y="3284984"/>
            <a:ext cx="4764021" cy="3573016"/>
          </a:xfrm>
          <a:prstGeom prst="rect">
            <a:avLst/>
          </a:prstGeom>
          <a:noFill/>
        </p:spPr>
      </p:pic>
      <p:pic>
        <p:nvPicPr>
          <p:cNvPr id="2051" name="Picture 3" descr="C:\3 Фото дети дс 100\22-23\0-02-05-27ebf41b36835df62f0cab8a86c7da1b5905a302dfd234d9f266b651f5c14dc9_bff2993c84242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353948" cy="5805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8024" y="692696"/>
            <a:ext cx="4156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Мастер-классы</a:t>
            </a:r>
          </a:p>
          <a:p>
            <a:pPr algn="ctr"/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</a:p>
          <a:p>
            <a:pPr algn="ctr"/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3 Фото дети дс 100\22-23\0-02-05-5029f7a4f584912ea6448b2aa9a10893f6e39c82dfef672bcee453db85d207d6_e58cf3b6d92c1d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5989" cy="33569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3 Фото дети дс 100\22-23\0-02-05-61023a01d062560411d3ffb5d9e39de3bbb5ea75f444dfeef0acd1d639bc24c4_6363337e75cd8e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3007"/>
            <a:ext cx="4499991" cy="337499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C:\3 Фото дети дс 100\22-23\0-02-05-078786a330cea8e9ee0fb519b7341864434f44bac8d377214154c68658c5e8e9_17b1aaeed4674f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53346"/>
            <a:ext cx="4499992" cy="59999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9900"/>
                </a:solidFill>
                <a:latin typeface="Arial Black" pitchFamily="34" charset="0"/>
              </a:rPr>
              <a:t>Участие в конкурсах, </a:t>
            </a:r>
            <a:r>
              <a:rPr lang="ru-RU" sz="3000" b="1" dirty="0" smtClean="0">
                <a:solidFill>
                  <a:srgbClr val="009900"/>
                </a:solidFill>
                <a:latin typeface="Arial Black" pitchFamily="34" charset="0"/>
              </a:rPr>
              <a:t>выставках ДОУ</a:t>
            </a:r>
            <a:endParaRPr lang="ru-RU" sz="3000" b="1" dirty="0">
              <a:latin typeface="Arial Black" pitchFamily="34" charset="0"/>
            </a:endParaRPr>
          </a:p>
        </p:txBody>
      </p:sp>
      <p:pic>
        <p:nvPicPr>
          <p:cNvPr id="6146" name="Picture 2" descr="C:\3 Фото дети дс 100\21-22\2 Зима\книжки-малышки\0-02-05-9bc28361cac5cccf93f343c81ca153fd2b6b3f9491348728ec6905595d341930_cd940da942bd07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456384" cy="46085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7" name="Picture 3" descr="C:\Users\МБДОУ36\Documents\ViberDownloads\0-02-05-5f698700e804f81b96069742278b885ac8b24ca5e7218077c6352028f1a54e96_d0d42e2bf0b3a0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64704"/>
            <a:ext cx="4352094" cy="23042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5589240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Arial Black" pitchFamily="34" charset="0"/>
              </a:rPr>
              <a:t>Конкурс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9900"/>
                </a:solidFill>
                <a:latin typeface="Arial Black" pitchFamily="34" charset="0"/>
              </a:rPr>
              <a:t>«</a:t>
            </a:r>
            <a:r>
              <a:rPr lang="ru-RU" b="1" dirty="0" smtClean="0">
                <a:solidFill>
                  <a:srgbClr val="009900"/>
                </a:solidFill>
                <a:latin typeface="Arial Black" pitchFamily="34" charset="0"/>
              </a:rPr>
              <a:t>Книжки-малышки своими руками»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996952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Arial Black" pitchFamily="34" charset="0"/>
              </a:rPr>
              <a:t>«80–</a:t>
            </a:r>
            <a:r>
              <a:rPr lang="ru-RU" b="1" dirty="0" err="1" smtClean="0">
                <a:solidFill>
                  <a:srgbClr val="009900"/>
                </a:solidFill>
                <a:latin typeface="Arial Black" pitchFamily="34" charset="0"/>
              </a:rPr>
              <a:t>летию</a:t>
            </a:r>
            <a:r>
              <a:rPr lang="ru-RU" b="1" dirty="0" smtClean="0">
                <a:solidFill>
                  <a:srgbClr val="009900"/>
                </a:solidFill>
                <a:latin typeface="Arial Black" pitchFamily="34" charset="0"/>
              </a:rPr>
              <a:t> Сталинграда посвящается</a:t>
            </a:r>
            <a:r>
              <a:rPr lang="ru-RU" b="1" dirty="0" smtClean="0">
                <a:solidFill>
                  <a:srgbClr val="009900"/>
                </a:solidFill>
                <a:latin typeface="Arial Black" pitchFamily="34" charset="0"/>
              </a:rPr>
              <a:t>»</a:t>
            </a:r>
            <a:endParaRPr lang="ru-RU" b="1" dirty="0" smtClean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630932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Arial Black" pitchFamily="34" charset="0"/>
              </a:rPr>
              <a:t>«Рукоделие в моей семье»</a:t>
            </a:r>
            <a:endParaRPr lang="ru-RU" sz="2000" b="1" dirty="0" smtClean="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МБДОУ36\Desktop\фото на сайт\IMG_1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429000"/>
            <a:ext cx="4464496" cy="29437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51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МБДОУ36</dc:creator>
  <cp:lastModifiedBy>c400</cp:lastModifiedBy>
  <cp:revision>40</cp:revision>
  <dcterms:created xsi:type="dcterms:W3CDTF">2015-09-09T08:24:14Z</dcterms:created>
  <dcterms:modified xsi:type="dcterms:W3CDTF">2023-02-09T05:47:25Z</dcterms:modified>
</cp:coreProperties>
</file>